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270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71E49-19C5-0E49-B547-F0E8583D8E34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1526B-C607-9A47-A8BC-E59DCA39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7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8724" y="2379577"/>
            <a:ext cx="3737113" cy="128359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049220-E453-724F-A34F-04D73403FDFC}"/>
              </a:ext>
            </a:extLst>
          </p:cNvPr>
          <p:cNvSpPr txBox="1">
            <a:spLocks/>
          </p:cNvSpPr>
          <p:nvPr userDrawn="1"/>
        </p:nvSpPr>
        <p:spPr>
          <a:xfrm>
            <a:off x="5038724" y="3894529"/>
            <a:ext cx="3737113" cy="7435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E413052-76E3-394C-8758-AA9E09934E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8725" y="3800475"/>
            <a:ext cx="3736975" cy="837626"/>
          </a:xfrm>
        </p:spPr>
        <p:txBody>
          <a:bodyPr>
            <a:normAutofit/>
          </a:bodyPr>
          <a:lstStyle>
            <a:lvl1pPr marL="0" algn="ctr">
              <a:spcBef>
                <a:spcPts val="0"/>
              </a:spcBef>
              <a:buNone/>
              <a:defRPr sz="1600">
                <a:solidFill>
                  <a:srgbClr val="353270"/>
                </a:solidFill>
              </a:defRPr>
            </a:lvl1pPr>
          </a:lstStyle>
          <a:p>
            <a:pPr lvl="0"/>
            <a:r>
              <a:rPr lang="en-US" dirty="0"/>
              <a:t>Presented by: </a:t>
            </a:r>
            <a:br>
              <a:rPr lang="en-US" dirty="0"/>
            </a:br>
            <a:r>
              <a:rPr lang="en-US" dirty="0"/>
              <a:t>John Doe</a:t>
            </a:r>
            <a:br>
              <a:rPr lang="en-US" dirty="0"/>
            </a:br>
            <a:r>
              <a:rPr lang="en-US" dirty="0" err="1"/>
              <a:t>jdoe@miraclesinsight.org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8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7C7-CC42-764E-AF32-0711FE03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50" y="1004105"/>
            <a:ext cx="7259638" cy="659442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4B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62919-7B39-FC4C-8B21-EFF1007D46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23950" y="1828800"/>
            <a:ext cx="7259638" cy="4318611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53270"/>
                </a:solidFill>
              </a:defRPr>
            </a:lvl1pPr>
            <a:lvl2pPr>
              <a:defRPr sz="2000">
                <a:solidFill>
                  <a:srgbClr val="353270"/>
                </a:solidFill>
              </a:defRPr>
            </a:lvl2pPr>
            <a:lvl3pPr>
              <a:defRPr sz="1800">
                <a:solidFill>
                  <a:srgbClr val="353270"/>
                </a:solidFill>
              </a:defRPr>
            </a:lvl3pPr>
            <a:lvl4pPr>
              <a:defRPr sz="1600">
                <a:solidFill>
                  <a:srgbClr val="353270"/>
                </a:solidFill>
              </a:defRPr>
            </a:lvl4pPr>
            <a:lvl5pPr>
              <a:defRPr sz="1600">
                <a:solidFill>
                  <a:srgbClr val="3532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300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6DAE39-6E76-E343-B536-B46269D16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573" y="2875369"/>
            <a:ext cx="3047656" cy="1107261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EADAE3F-8C77-5847-A952-60EFE7E823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60216" y="3201283"/>
            <a:ext cx="4468535" cy="401234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353270"/>
                </a:solidFill>
                <a:latin typeface="Century Gothic" panose="020B0502020202020204" pitchFamily="34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 OR OTHER CONTENT</a:t>
            </a:r>
          </a:p>
        </p:txBody>
      </p:sp>
    </p:spTree>
    <p:extLst>
      <p:ext uri="{BB962C8B-B14F-4D97-AF65-F5344CB8AC3E}">
        <p14:creationId xmlns:p14="http://schemas.microsoft.com/office/powerpoint/2010/main" val="133106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6DAE39-6E76-E343-B536-B46269D16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573" y="2875369"/>
            <a:ext cx="3047656" cy="1107261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020E147-D6B3-084B-8D81-0CA9679C34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60216" y="3201283"/>
            <a:ext cx="4468535" cy="401234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353270"/>
                </a:solidFill>
                <a:latin typeface="Century Gothic" panose="020B0502020202020204" pitchFamily="34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 OR OTHER CONTENT</a:t>
            </a:r>
          </a:p>
        </p:txBody>
      </p:sp>
    </p:spTree>
    <p:extLst>
      <p:ext uri="{BB962C8B-B14F-4D97-AF65-F5344CB8AC3E}">
        <p14:creationId xmlns:p14="http://schemas.microsoft.com/office/powerpoint/2010/main" val="35372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6DAE39-6E76-E343-B536-B46269D16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573" y="2875369"/>
            <a:ext cx="3047656" cy="1107261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1362B5D-267B-4D4D-AB8E-C16D877463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60216" y="3201283"/>
            <a:ext cx="4468535" cy="401234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353270"/>
                </a:solidFill>
                <a:latin typeface="Century Gothic" panose="020B0502020202020204" pitchFamily="34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 OR OTHER CONTENT</a:t>
            </a:r>
          </a:p>
        </p:txBody>
      </p:sp>
    </p:spTree>
    <p:extLst>
      <p:ext uri="{BB962C8B-B14F-4D97-AF65-F5344CB8AC3E}">
        <p14:creationId xmlns:p14="http://schemas.microsoft.com/office/powerpoint/2010/main" val="351006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6DAE39-6E76-E343-B536-B46269D16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573" y="2875369"/>
            <a:ext cx="3047656" cy="1107261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71D10EC-A24D-8248-8322-479183BD02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60216" y="3201283"/>
            <a:ext cx="4468535" cy="401234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353270"/>
                </a:solidFill>
                <a:latin typeface="Century Gothic" panose="020B0502020202020204" pitchFamily="34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 OR OTHER CONTENT</a:t>
            </a:r>
          </a:p>
        </p:txBody>
      </p:sp>
    </p:spTree>
    <p:extLst>
      <p:ext uri="{BB962C8B-B14F-4D97-AF65-F5344CB8AC3E}">
        <p14:creationId xmlns:p14="http://schemas.microsoft.com/office/powerpoint/2010/main" val="341623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92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78BB9-D43B-AF49-BB57-939995C6C9B4}"/>
              </a:ext>
            </a:extLst>
          </p:cNvPr>
          <p:cNvSpPr txBox="1"/>
          <p:nvPr userDrawn="1"/>
        </p:nvSpPr>
        <p:spPr>
          <a:xfrm>
            <a:off x="628650" y="6176963"/>
            <a:ext cx="1244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77"/>
              </a:rPr>
              <a:t>© </a:t>
            </a:r>
            <a:fld id="{3F07BB38-7572-4449-A02C-08A314F186BE}" type="datetime1">
              <a:rPr lang="en-US" sz="1200" b="1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77"/>
              </a:rPr>
              <a:t>10/16/20</a:t>
            </a:fld>
            <a:endParaRPr lang="en-US" sz="1200" b="1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6473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0B7D-79A4-3A4D-98CC-0F7912BBDE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D326C-E31F-1247-A0D0-228073C4D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9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BB40D-2B53-8349-99A5-97C327DE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43C25-26D3-474F-82C8-7AAF261ED8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2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5D93-618F-9C41-87AD-35C3BBAAD8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6F6268-AE96-E845-ADFB-EAEE51D4A7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7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D60A-4E5B-B343-819B-07B9DC8B53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32033-F7B8-784E-8436-734EDC026D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9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36F2-A67D-B54D-BAF6-6468D33085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FB582-EE42-DF42-944D-4E5689499C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6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8ACA-E383-DC41-BF93-D2120C6D62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CDBBD-DFCE-3742-AD30-D2273EFF88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61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racles In Sight_Template">
      <a:dk1>
        <a:srgbClr val="000000"/>
      </a:dk1>
      <a:lt1>
        <a:srgbClr val="FFFFFF"/>
      </a:lt1>
      <a:dk2>
        <a:srgbClr val="004B87"/>
      </a:dk2>
      <a:lt2>
        <a:srgbClr val="7E7F7E"/>
      </a:lt2>
      <a:accent1>
        <a:srgbClr val="044A86"/>
      </a:accent1>
      <a:accent2>
        <a:srgbClr val="FFCD00"/>
      </a:accent2>
      <a:accent3>
        <a:srgbClr val="B7D534"/>
      </a:accent3>
      <a:accent4>
        <a:srgbClr val="D59AC5"/>
      </a:accent4>
      <a:accent5>
        <a:srgbClr val="80B6D7"/>
      </a:accent5>
      <a:accent6>
        <a:srgbClr val="F49B7A"/>
      </a:accent6>
      <a:hlink>
        <a:srgbClr val="044A86"/>
      </a:hlink>
      <a:folHlink>
        <a:srgbClr val="044A8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racles In Sight Template_2020" id="{6C7F37D9-5AB3-EA43-944F-01DD384D2484}" vid="{796D5824-7B58-FD4D-93EA-803F669646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Ricci</dc:creator>
  <cp:lastModifiedBy>Grace Ricci</cp:lastModifiedBy>
  <cp:revision>11</cp:revision>
  <dcterms:created xsi:type="dcterms:W3CDTF">2020-10-12T20:50:49Z</dcterms:created>
  <dcterms:modified xsi:type="dcterms:W3CDTF">2020-10-16T13:42:45Z</dcterms:modified>
</cp:coreProperties>
</file>